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3" r:id="rId5"/>
  </p:sldMasterIdLst>
  <p:notesMasterIdLst>
    <p:notesMasterId r:id="rId22"/>
  </p:notesMasterIdLst>
  <p:handoutMasterIdLst>
    <p:handoutMasterId r:id="rId23"/>
  </p:handoutMasterIdLst>
  <p:sldIdLst>
    <p:sldId id="257" r:id="rId6"/>
    <p:sldId id="269" r:id="rId7"/>
    <p:sldId id="270" r:id="rId8"/>
    <p:sldId id="271" r:id="rId9"/>
    <p:sldId id="258" r:id="rId10"/>
    <p:sldId id="272" r:id="rId11"/>
    <p:sldId id="263" r:id="rId12"/>
    <p:sldId id="259" r:id="rId13"/>
    <p:sldId id="273" r:id="rId14"/>
    <p:sldId id="264" r:id="rId15"/>
    <p:sldId id="275" r:id="rId16"/>
    <p:sldId id="261" r:id="rId17"/>
    <p:sldId id="276" r:id="rId18"/>
    <p:sldId id="262" r:id="rId19"/>
    <p:sldId id="266" r:id="rId20"/>
    <p:sldId id="274" r:id="rId21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DEC7E-87CE-4299-90CE-279507F7D969}" v="41" dt="2021-10-12T06:50:57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7ADDEC7E-87CE-4299-90CE-279507F7D969}"/>
    <pc:docChg chg="undo custSel addSld delSld modSld">
      <pc:chgData name="Thomas Noordeloos" userId="df9f46e9-7760-4f6a-814f-9e8180d7b46a" providerId="ADAL" clId="{7ADDEC7E-87CE-4299-90CE-279507F7D969}" dt="2021-10-12T06:51:04.443" v="103" actId="1440"/>
      <pc:docMkLst>
        <pc:docMk/>
      </pc:docMkLst>
      <pc:sldChg chg="del">
        <pc:chgData name="Thomas Noordeloos" userId="df9f46e9-7760-4f6a-814f-9e8180d7b46a" providerId="ADAL" clId="{7ADDEC7E-87CE-4299-90CE-279507F7D969}" dt="2021-10-11T13:16:11.793" v="0" actId="47"/>
        <pc:sldMkLst>
          <pc:docMk/>
          <pc:sldMk cId="3788715575" sldId="256"/>
        </pc:sldMkLst>
      </pc:sldChg>
      <pc:sldChg chg="del">
        <pc:chgData name="Thomas Noordeloos" userId="df9f46e9-7760-4f6a-814f-9e8180d7b46a" providerId="ADAL" clId="{7ADDEC7E-87CE-4299-90CE-279507F7D969}" dt="2021-10-11T13:16:11.793" v="0" actId="47"/>
        <pc:sldMkLst>
          <pc:docMk/>
          <pc:sldMk cId="3453817292" sldId="257"/>
        </pc:sldMkLst>
      </pc:sldChg>
      <pc:sldChg chg="modSp del mod">
        <pc:chgData name="Thomas Noordeloos" userId="df9f46e9-7760-4f6a-814f-9e8180d7b46a" providerId="ADAL" clId="{7ADDEC7E-87CE-4299-90CE-279507F7D969}" dt="2021-10-11T13:26:06.796" v="13" actId="1076"/>
        <pc:sldMkLst>
          <pc:docMk/>
          <pc:sldMk cId="1853913718" sldId="258"/>
        </pc:sldMkLst>
        <pc:picChg chg="mod">
          <ac:chgData name="Thomas Noordeloos" userId="df9f46e9-7760-4f6a-814f-9e8180d7b46a" providerId="ADAL" clId="{7ADDEC7E-87CE-4299-90CE-279507F7D969}" dt="2021-10-11T13:26:06.796" v="13" actId="1076"/>
          <ac:picMkLst>
            <pc:docMk/>
            <pc:sldMk cId="1853913718" sldId="258"/>
            <ac:picMk id="4" creationId="{00000000-0000-0000-0000-000000000000}"/>
          </ac:picMkLst>
        </pc:picChg>
      </pc:sldChg>
      <pc:sldChg chg="del">
        <pc:chgData name="Thomas Noordeloos" userId="df9f46e9-7760-4f6a-814f-9e8180d7b46a" providerId="ADAL" clId="{7ADDEC7E-87CE-4299-90CE-279507F7D969}" dt="2021-10-11T13:16:11.793" v="0" actId="47"/>
        <pc:sldMkLst>
          <pc:docMk/>
          <pc:sldMk cId="3825614625" sldId="259"/>
        </pc:sldMkLst>
      </pc:sldChg>
      <pc:sldChg chg="del modNotesTx">
        <pc:chgData name="Thomas Noordeloos" userId="df9f46e9-7760-4f6a-814f-9e8180d7b46a" providerId="ADAL" clId="{7ADDEC7E-87CE-4299-90CE-279507F7D969}" dt="2021-10-11T13:48:35.189" v="46" actId="47"/>
        <pc:sldMkLst>
          <pc:docMk/>
          <pc:sldMk cId="991183893" sldId="260"/>
        </pc:sldMkLst>
      </pc:sldChg>
      <pc:sldChg chg="addSp delSp modSp del mod">
        <pc:chgData name="Thomas Noordeloos" userId="df9f46e9-7760-4f6a-814f-9e8180d7b46a" providerId="ADAL" clId="{7ADDEC7E-87CE-4299-90CE-279507F7D969}" dt="2021-10-12T06:50:43.159" v="97" actId="478"/>
        <pc:sldMkLst>
          <pc:docMk/>
          <pc:sldMk cId="4121492829" sldId="261"/>
        </pc:sldMkLst>
        <pc:spChg chg="del">
          <ac:chgData name="Thomas Noordeloos" userId="df9f46e9-7760-4f6a-814f-9e8180d7b46a" providerId="ADAL" clId="{7ADDEC7E-87CE-4299-90CE-279507F7D969}" dt="2021-10-11T13:55:44.681" v="73" actId="478"/>
          <ac:spMkLst>
            <pc:docMk/>
            <pc:sldMk cId="4121492829" sldId="261"/>
            <ac:spMk id="7" creationId="{0E26C0A9-AD4C-4131-9187-B1E58FD90E3C}"/>
          </ac:spMkLst>
        </pc:spChg>
        <pc:picChg chg="del">
          <ac:chgData name="Thomas Noordeloos" userId="df9f46e9-7760-4f6a-814f-9e8180d7b46a" providerId="ADAL" clId="{7ADDEC7E-87CE-4299-90CE-279507F7D969}" dt="2021-10-11T13:55:42.040" v="72" actId="478"/>
          <ac:picMkLst>
            <pc:docMk/>
            <pc:sldMk cId="4121492829" sldId="261"/>
            <ac:picMk id="3" creationId="{C995F4DB-7F64-4CD8-B0C9-ED01DE02323B}"/>
          </ac:picMkLst>
        </pc:picChg>
        <pc:picChg chg="add del mod">
          <ac:chgData name="Thomas Noordeloos" userId="df9f46e9-7760-4f6a-814f-9e8180d7b46a" providerId="ADAL" clId="{7ADDEC7E-87CE-4299-90CE-279507F7D969}" dt="2021-10-12T06:50:02.412" v="87" actId="478"/>
          <ac:picMkLst>
            <pc:docMk/>
            <pc:sldMk cId="4121492829" sldId="261"/>
            <ac:picMk id="5" creationId="{9166B8F4-3F58-44E7-8A9E-A86A3AFC1F50}"/>
          </ac:picMkLst>
        </pc:picChg>
        <pc:picChg chg="add del mod">
          <ac:chgData name="Thomas Noordeloos" userId="df9f46e9-7760-4f6a-814f-9e8180d7b46a" providerId="ADAL" clId="{7ADDEC7E-87CE-4299-90CE-279507F7D969}" dt="2021-10-12T06:50:43.159" v="97" actId="478"/>
          <ac:picMkLst>
            <pc:docMk/>
            <pc:sldMk cId="4121492829" sldId="261"/>
            <ac:picMk id="8" creationId="{618DC81F-E68B-4D35-BD3E-4693469A9C9A}"/>
          </ac:picMkLst>
        </pc:picChg>
        <pc:picChg chg="add mod">
          <ac:chgData name="Thomas Noordeloos" userId="df9f46e9-7760-4f6a-814f-9e8180d7b46a" providerId="ADAL" clId="{7ADDEC7E-87CE-4299-90CE-279507F7D969}" dt="2021-10-11T13:55:50.528" v="76" actId="1076"/>
          <ac:picMkLst>
            <pc:docMk/>
            <pc:sldMk cId="4121492829" sldId="261"/>
            <ac:picMk id="4098" creationId="{9895719E-94B8-4C17-A791-0863CA065785}"/>
          </ac:picMkLst>
        </pc:picChg>
      </pc:sldChg>
      <pc:sldChg chg="addSp delSp modSp del mod">
        <pc:chgData name="Thomas Noordeloos" userId="df9f46e9-7760-4f6a-814f-9e8180d7b46a" providerId="ADAL" clId="{7ADDEC7E-87CE-4299-90CE-279507F7D969}" dt="2021-10-12T06:42:24.393" v="83"/>
        <pc:sldMkLst>
          <pc:docMk/>
          <pc:sldMk cId="637391475" sldId="262"/>
        </pc:sldMkLst>
        <pc:picChg chg="add mod">
          <ac:chgData name="Thomas Noordeloos" userId="df9f46e9-7760-4f6a-814f-9e8180d7b46a" providerId="ADAL" clId="{7ADDEC7E-87CE-4299-90CE-279507F7D969}" dt="2021-10-12T06:42:24.393" v="83"/>
          <ac:picMkLst>
            <pc:docMk/>
            <pc:sldMk cId="637391475" sldId="262"/>
            <ac:picMk id="3" creationId="{0CE4F343-6170-4753-94FC-E832E3C7C388}"/>
          </ac:picMkLst>
        </pc:picChg>
        <pc:picChg chg="del">
          <ac:chgData name="Thomas Noordeloos" userId="df9f46e9-7760-4f6a-814f-9e8180d7b46a" providerId="ADAL" clId="{7ADDEC7E-87CE-4299-90CE-279507F7D969}" dt="2021-10-11T13:57:45.947" v="77" actId="478"/>
          <ac:picMkLst>
            <pc:docMk/>
            <pc:sldMk cId="637391475" sldId="262"/>
            <ac:picMk id="5" creationId="{CDBFAA03-79AD-47D3-9B1F-A327A2A9D275}"/>
          </ac:picMkLst>
        </pc:picChg>
      </pc:sldChg>
      <pc:sldChg chg="modSp del mod">
        <pc:chgData name="Thomas Noordeloos" userId="df9f46e9-7760-4f6a-814f-9e8180d7b46a" providerId="ADAL" clId="{7ADDEC7E-87CE-4299-90CE-279507F7D969}" dt="2021-10-11T13:28:00.296" v="27" actId="1076"/>
        <pc:sldMkLst>
          <pc:docMk/>
          <pc:sldMk cId="3670304267" sldId="263"/>
        </pc:sldMkLst>
        <pc:picChg chg="mod">
          <ac:chgData name="Thomas Noordeloos" userId="df9f46e9-7760-4f6a-814f-9e8180d7b46a" providerId="ADAL" clId="{7ADDEC7E-87CE-4299-90CE-279507F7D969}" dt="2021-10-11T13:28:00.296" v="27" actId="1076"/>
          <ac:picMkLst>
            <pc:docMk/>
            <pc:sldMk cId="3670304267" sldId="263"/>
            <ac:picMk id="2" creationId="{00000000-0000-0000-0000-000000000000}"/>
          </ac:picMkLst>
        </pc:picChg>
      </pc:sldChg>
      <pc:sldChg chg="addSp delSp modSp del mod modNotesTx">
        <pc:chgData name="Thomas Noordeloos" userId="df9f46e9-7760-4f6a-814f-9e8180d7b46a" providerId="ADAL" clId="{7ADDEC7E-87CE-4299-90CE-279507F7D969}" dt="2021-10-11T13:49:45.219" v="71" actId="1076"/>
        <pc:sldMkLst>
          <pc:docMk/>
          <pc:sldMk cId="713111528" sldId="264"/>
        </pc:sldMkLst>
        <pc:spChg chg="mod">
          <ac:chgData name="Thomas Noordeloos" userId="df9f46e9-7760-4f6a-814f-9e8180d7b46a" providerId="ADAL" clId="{7ADDEC7E-87CE-4299-90CE-279507F7D969}" dt="2021-10-11T13:49:45.219" v="71" actId="1076"/>
          <ac:spMkLst>
            <pc:docMk/>
            <pc:sldMk cId="713111528" sldId="264"/>
            <ac:spMk id="2" creationId="{00000000-0000-0000-0000-000000000000}"/>
          </ac:spMkLst>
        </pc:spChg>
        <pc:picChg chg="del">
          <ac:chgData name="Thomas Noordeloos" userId="df9f46e9-7760-4f6a-814f-9e8180d7b46a" providerId="ADAL" clId="{7ADDEC7E-87CE-4299-90CE-279507F7D969}" dt="2021-10-11T13:46:04.629" v="32" actId="478"/>
          <ac:picMkLst>
            <pc:docMk/>
            <pc:sldMk cId="713111528" sldId="264"/>
            <ac:picMk id="3" creationId="{00000000-0000-0000-0000-000000000000}"/>
          </ac:picMkLst>
        </pc:picChg>
        <pc:picChg chg="add del mod">
          <ac:chgData name="Thomas Noordeloos" userId="df9f46e9-7760-4f6a-814f-9e8180d7b46a" providerId="ADAL" clId="{7ADDEC7E-87CE-4299-90CE-279507F7D969}" dt="2021-10-11T13:49:24.590" v="68" actId="478"/>
          <ac:picMkLst>
            <pc:docMk/>
            <pc:sldMk cId="713111528" sldId="264"/>
            <ac:picMk id="5" creationId="{717A8767-4977-4D22-B21E-12166092350F}"/>
          </ac:picMkLst>
        </pc:picChg>
        <pc:picChg chg="add mod">
          <ac:chgData name="Thomas Noordeloos" userId="df9f46e9-7760-4f6a-814f-9e8180d7b46a" providerId="ADAL" clId="{7ADDEC7E-87CE-4299-90CE-279507F7D969}" dt="2021-10-11T13:49:29.959" v="70" actId="1076"/>
          <ac:picMkLst>
            <pc:docMk/>
            <pc:sldMk cId="713111528" sldId="264"/>
            <ac:picMk id="3074" creationId="{821C1FA0-BC93-48B9-AE2A-C84D6C1016B1}"/>
          </ac:picMkLst>
        </pc:picChg>
      </pc:sldChg>
      <pc:sldChg chg="del">
        <pc:chgData name="Thomas Noordeloos" userId="df9f46e9-7760-4f6a-814f-9e8180d7b46a" providerId="ADAL" clId="{7ADDEC7E-87CE-4299-90CE-279507F7D969}" dt="2021-10-11T13:16:11.793" v="0" actId="47"/>
        <pc:sldMkLst>
          <pc:docMk/>
          <pc:sldMk cId="3521748095" sldId="266"/>
        </pc:sldMkLst>
      </pc:sldChg>
      <pc:sldChg chg="modSp del">
        <pc:chgData name="Thomas Noordeloos" userId="df9f46e9-7760-4f6a-814f-9e8180d7b46a" providerId="ADAL" clId="{7ADDEC7E-87CE-4299-90CE-279507F7D969}" dt="2021-10-11T13:16:30.224" v="1" actId="1440"/>
        <pc:sldMkLst>
          <pc:docMk/>
          <pc:sldMk cId="3000358008" sldId="269"/>
        </pc:sldMkLst>
        <pc:picChg chg="mod">
          <ac:chgData name="Thomas Noordeloos" userId="df9f46e9-7760-4f6a-814f-9e8180d7b46a" providerId="ADAL" clId="{7ADDEC7E-87CE-4299-90CE-279507F7D969}" dt="2021-10-11T13:16:30.224" v="1" actId="1440"/>
          <ac:picMkLst>
            <pc:docMk/>
            <pc:sldMk cId="3000358008" sldId="269"/>
            <ac:picMk id="3074" creationId="{00000000-0000-0000-0000-000000000000}"/>
          </ac:picMkLst>
        </pc:picChg>
      </pc:sldChg>
      <pc:sldChg chg="addSp delSp modSp del modAnim">
        <pc:chgData name="Thomas Noordeloos" userId="df9f46e9-7760-4f6a-814f-9e8180d7b46a" providerId="ADAL" clId="{7ADDEC7E-87CE-4299-90CE-279507F7D969}" dt="2021-10-11T13:17:36.134" v="11" actId="1076"/>
        <pc:sldMkLst>
          <pc:docMk/>
          <pc:sldMk cId="4131936905" sldId="270"/>
        </pc:sldMkLst>
        <pc:picChg chg="del mod">
          <ac:chgData name="Thomas Noordeloos" userId="df9f46e9-7760-4f6a-814f-9e8180d7b46a" providerId="ADAL" clId="{7ADDEC7E-87CE-4299-90CE-279507F7D969}" dt="2021-10-11T13:16:54.279" v="6" actId="478"/>
          <ac:picMkLst>
            <pc:docMk/>
            <pc:sldMk cId="4131936905" sldId="270"/>
            <ac:picMk id="6" creationId="{00000000-0000-0000-0000-000000000000}"/>
          </ac:picMkLst>
        </pc:picChg>
        <pc:picChg chg="add mod">
          <ac:chgData name="Thomas Noordeloos" userId="df9f46e9-7760-4f6a-814f-9e8180d7b46a" providerId="ADAL" clId="{7ADDEC7E-87CE-4299-90CE-279507F7D969}" dt="2021-10-11T13:17:36.134" v="11" actId="1076"/>
          <ac:picMkLst>
            <pc:docMk/>
            <pc:sldMk cId="4131936905" sldId="270"/>
            <ac:picMk id="1026" creationId="{C9B8706D-AFA8-4E32-AA4D-DECA949DDBB6}"/>
          </ac:picMkLst>
        </pc:picChg>
        <pc:picChg chg="del">
          <ac:chgData name="Thomas Noordeloos" userId="df9f46e9-7760-4f6a-814f-9e8180d7b46a" providerId="ADAL" clId="{7ADDEC7E-87CE-4299-90CE-279507F7D969}" dt="2021-10-11T13:16:52.711" v="5" actId="478"/>
          <ac:picMkLst>
            <pc:docMk/>
            <pc:sldMk cId="4131936905" sldId="270"/>
            <ac:picMk id="4100" creationId="{00000000-0000-0000-0000-000000000000}"/>
          </ac:picMkLst>
        </pc:picChg>
      </pc:sldChg>
      <pc:sldChg chg="del">
        <pc:chgData name="Thomas Noordeloos" userId="df9f46e9-7760-4f6a-814f-9e8180d7b46a" providerId="ADAL" clId="{7ADDEC7E-87CE-4299-90CE-279507F7D969}" dt="2021-10-11T13:16:11.793" v="0" actId="47"/>
        <pc:sldMkLst>
          <pc:docMk/>
          <pc:sldMk cId="1897125098" sldId="271"/>
        </pc:sldMkLst>
      </pc:sldChg>
      <pc:sldChg chg="del">
        <pc:chgData name="Thomas Noordeloos" userId="df9f46e9-7760-4f6a-814f-9e8180d7b46a" providerId="ADAL" clId="{7ADDEC7E-87CE-4299-90CE-279507F7D969}" dt="2021-10-11T13:16:11.793" v="0" actId="47"/>
        <pc:sldMkLst>
          <pc:docMk/>
          <pc:sldMk cId="3353153417" sldId="272"/>
        </pc:sldMkLst>
      </pc:sldChg>
      <pc:sldChg chg="addSp delSp modSp">
        <pc:chgData name="Thomas Noordeloos" userId="df9f46e9-7760-4f6a-814f-9e8180d7b46a" providerId="ADAL" clId="{7ADDEC7E-87CE-4299-90CE-279507F7D969}" dt="2021-10-11T13:27:28.804" v="24" actId="1076"/>
        <pc:sldMkLst>
          <pc:docMk/>
          <pc:sldMk cId="3788715575" sldId="272"/>
        </pc:sldMkLst>
        <pc:picChg chg="del mod">
          <ac:chgData name="Thomas Noordeloos" userId="df9f46e9-7760-4f6a-814f-9e8180d7b46a" providerId="ADAL" clId="{7ADDEC7E-87CE-4299-90CE-279507F7D969}" dt="2021-10-11T13:27:21.621" v="22" actId="478"/>
          <ac:picMkLst>
            <pc:docMk/>
            <pc:sldMk cId="3788715575" sldId="272"/>
            <ac:picMk id="1026" creationId="{00000000-0000-0000-0000-000000000000}"/>
          </ac:picMkLst>
        </pc:picChg>
        <pc:picChg chg="add del">
          <ac:chgData name="Thomas Noordeloos" userId="df9f46e9-7760-4f6a-814f-9e8180d7b46a" providerId="ADAL" clId="{7ADDEC7E-87CE-4299-90CE-279507F7D969}" dt="2021-10-11T13:26:54.552" v="16"/>
          <ac:picMkLst>
            <pc:docMk/>
            <pc:sldMk cId="3788715575" sldId="272"/>
            <ac:picMk id="2050" creationId="{1DC41BF1-50C0-484D-B81C-58A023BBE21A}"/>
          </ac:picMkLst>
        </pc:picChg>
        <pc:picChg chg="add del mod">
          <ac:chgData name="Thomas Noordeloos" userId="df9f46e9-7760-4f6a-814f-9e8180d7b46a" providerId="ADAL" clId="{7ADDEC7E-87CE-4299-90CE-279507F7D969}" dt="2021-10-11T13:27:09.162" v="20"/>
          <ac:picMkLst>
            <pc:docMk/>
            <pc:sldMk cId="3788715575" sldId="272"/>
            <ac:picMk id="2052" creationId="{F88FFB5A-4205-4680-96BB-0E9DB31E84B9}"/>
          </ac:picMkLst>
        </pc:picChg>
        <pc:picChg chg="add mod">
          <ac:chgData name="Thomas Noordeloos" userId="df9f46e9-7760-4f6a-814f-9e8180d7b46a" providerId="ADAL" clId="{7ADDEC7E-87CE-4299-90CE-279507F7D969}" dt="2021-10-11T13:27:28.804" v="24" actId="1076"/>
          <ac:picMkLst>
            <pc:docMk/>
            <pc:sldMk cId="3788715575" sldId="272"/>
            <ac:picMk id="2054" creationId="{25DC922D-201C-4F1C-9F05-8A3016A30587}"/>
          </ac:picMkLst>
        </pc:picChg>
      </pc:sldChg>
      <pc:sldChg chg="del">
        <pc:chgData name="Thomas Noordeloos" userId="df9f46e9-7760-4f6a-814f-9e8180d7b46a" providerId="ADAL" clId="{7ADDEC7E-87CE-4299-90CE-279507F7D969}" dt="2021-10-11T13:16:11.793" v="0" actId="47"/>
        <pc:sldMkLst>
          <pc:docMk/>
          <pc:sldMk cId="485942222" sldId="273"/>
        </pc:sldMkLst>
      </pc:sldChg>
      <pc:sldChg chg="addSp delSp modSp add mod">
        <pc:chgData name="Thomas Noordeloos" userId="df9f46e9-7760-4f6a-814f-9e8180d7b46a" providerId="ADAL" clId="{7ADDEC7E-87CE-4299-90CE-279507F7D969}" dt="2021-10-11T13:49:17.730" v="67" actId="20577"/>
        <pc:sldMkLst>
          <pc:docMk/>
          <pc:sldMk cId="3386712807" sldId="275"/>
        </pc:sldMkLst>
        <pc:spChg chg="del">
          <ac:chgData name="Thomas Noordeloos" userId="df9f46e9-7760-4f6a-814f-9e8180d7b46a" providerId="ADAL" clId="{7ADDEC7E-87CE-4299-90CE-279507F7D969}" dt="2021-10-11T13:49:06.899" v="48" actId="478"/>
          <ac:spMkLst>
            <pc:docMk/>
            <pc:sldMk cId="3386712807" sldId="275"/>
            <ac:spMk id="2" creationId="{00000000-0000-0000-0000-000000000000}"/>
          </ac:spMkLst>
        </pc:spChg>
        <pc:spChg chg="add del mod">
          <ac:chgData name="Thomas Noordeloos" userId="df9f46e9-7760-4f6a-814f-9e8180d7b46a" providerId="ADAL" clId="{7ADDEC7E-87CE-4299-90CE-279507F7D969}" dt="2021-10-11T13:49:09.157" v="49" actId="478"/>
          <ac:spMkLst>
            <pc:docMk/>
            <pc:sldMk cId="3386712807" sldId="275"/>
            <ac:spMk id="4" creationId="{5AAA50D5-A413-4D2A-BC7D-65B8A0AAE37E}"/>
          </ac:spMkLst>
        </pc:spChg>
        <pc:spChg chg="add mod">
          <ac:chgData name="Thomas Noordeloos" userId="df9f46e9-7760-4f6a-814f-9e8180d7b46a" providerId="ADAL" clId="{7ADDEC7E-87CE-4299-90CE-279507F7D969}" dt="2021-10-11T13:49:17.730" v="67" actId="20577"/>
          <ac:spMkLst>
            <pc:docMk/>
            <pc:sldMk cId="3386712807" sldId="275"/>
            <ac:spMk id="7" creationId="{4758C7F9-59E9-49E0-8833-21DCD044670A}"/>
          </ac:spMkLst>
        </pc:spChg>
      </pc:sldChg>
      <pc:sldChg chg="modSp add mod">
        <pc:chgData name="Thomas Noordeloos" userId="df9f46e9-7760-4f6a-814f-9e8180d7b46a" providerId="ADAL" clId="{7ADDEC7E-87CE-4299-90CE-279507F7D969}" dt="2021-10-12T06:51:04.443" v="103" actId="1440"/>
        <pc:sldMkLst>
          <pc:docMk/>
          <pc:sldMk cId="2875387491" sldId="276"/>
        </pc:sldMkLst>
        <pc:picChg chg="mod">
          <ac:chgData name="Thomas Noordeloos" userId="df9f46e9-7760-4f6a-814f-9e8180d7b46a" providerId="ADAL" clId="{7ADDEC7E-87CE-4299-90CE-279507F7D969}" dt="2021-10-12T06:51:04.443" v="103" actId="1440"/>
          <ac:picMkLst>
            <pc:docMk/>
            <pc:sldMk cId="2875387491" sldId="276"/>
            <ac:picMk id="8" creationId="{618DC81F-E68B-4D35-BD3E-4693469A9C9A}"/>
          </ac:picMkLst>
        </pc:picChg>
        <pc:picChg chg="mod">
          <ac:chgData name="Thomas Noordeloos" userId="df9f46e9-7760-4f6a-814f-9e8180d7b46a" providerId="ADAL" clId="{7ADDEC7E-87CE-4299-90CE-279507F7D969}" dt="2021-10-12T06:50:57.535" v="101" actId="1076"/>
          <ac:picMkLst>
            <pc:docMk/>
            <pc:sldMk cId="2875387491" sldId="276"/>
            <ac:picMk id="4098" creationId="{9895719E-94B8-4C17-A791-0863CA06578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64408-FA5A-4868-8715-3D90A52BDA6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0EF2C1A-DCBD-44EF-9773-499CB0D43870}">
      <dgm:prSet phldrT="[Tekst]" custT="1"/>
      <dgm:spPr/>
      <dgm:t>
        <a:bodyPr/>
        <a:lstStyle/>
        <a:p>
          <a:r>
            <a:rPr lang="nl-NL" sz="2400" b="1"/>
            <a:t>Macro</a:t>
          </a:r>
        </a:p>
        <a:p>
          <a:r>
            <a:rPr lang="nl-NL" sz="2400"/>
            <a:t>(landelijk, regionaal)</a:t>
          </a:r>
        </a:p>
      </dgm:t>
    </dgm:pt>
    <dgm:pt modelId="{223A7829-0B0C-4078-BA71-2DF4F9232A37}" type="parTrans" cxnId="{44CD5872-F40A-4BE1-AA38-065EEAACEA52}">
      <dgm:prSet/>
      <dgm:spPr/>
      <dgm:t>
        <a:bodyPr/>
        <a:lstStyle/>
        <a:p>
          <a:endParaRPr lang="nl-NL"/>
        </a:p>
      </dgm:t>
    </dgm:pt>
    <dgm:pt modelId="{54A3F509-566A-4467-8463-3F47084B23A6}" type="sibTrans" cxnId="{44CD5872-F40A-4BE1-AA38-065EEAACEA52}">
      <dgm:prSet/>
      <dgm:spPr/>
      <dgm:t>
        <a:bodyPr/>
        <a:lstStyle/>
        <a:p>
          <a:endParaRPr lang="nl-NL"/>
        </a:p>
      </dgm:t>
    </dgm:pt>
    <dgm:pt modelId="{A532F1DE-7A42-48B0-A040-023650CEFFAD}">
      <dgm:prSet phldrT="[Tekst]" custT="1"/>
      <dgm:spPr/>
      <dgm:t>
        <a:bodyPr/>
        <a:lstStyle/>
        <a:p>
          <a:r>
            <a:rPr lang="nl-NL" sz="2400" b="1" err="1"/>
            <a:t>Meso</a:t>
          </a:r>
          <a:endParaRPr lang="nl-NL" sz="2400" b="1"/>
        </a:p>
        <a:p>
          <a:r>
            <a:rPr lang="nl-NL" sz="2400"/>
            <a:t>(wijk, gemeente)</a:t>
          </a:r>
        </a:p>
      </dgm:t>
    </dgm:pt>
    <dgm:pt modelId="{8B5FCF1E-D6E3-45A0-8A76-DDBCBD9636B0}" type="parTrans" cxnId="{C44CD823-8AC1-4AA2-B46A-B71B525FF30E}">
      <dgm:prSet/>
      <dgm:spPr/>
      <dgm:t>
        <a:bodyPr/>
        <a:lstStyle/>
        <a:p>
          <a:endParaRPr lang="nl-NL"/>
        </a:p>
      </dgm:t>
    </dgm:pt>
    <dgm:pt modelId="{FD61E0D2-0DCA-47B6-BE9D-0592DC73D70F}" type="sibTrans" cxnId="{C44CD823-8AC1-4AA2-B46A-B71B525FF30E}">
      <dgm:prSet/>
      <dgm:spPr/>
      <dgm:t>
        <a:bodyPr/>
        <a:lstStyle/>
        <a:p>
          <a:endParaRPr lang="nl-NL"/>
        </a:p>
      </dgm:t>
    </dgm:pt>
    <dgm:pt modelId="{4C2F19F4-53B6-4EFA-8441-8E6D22034E2B}">
      <dgm:prSet phldrT="[Tekst]" custT="1"/>
      <dgm:spPr/>
      <dgm:t>
        <a:bodyPr/>
        <a:lstStyle/>
        <a:p>
          <a:r>
            <a:rPr lang="nl-NL" sz="2400" b="1"/>
            <a:t>Micro</a:t>
          </a:r>
        </a:p>
        <a:p>
          <a:r>
            <a:rPr lang="nl-NL" sz="2400"/>
            <a:t>(praktijk, organisatie)</a:t>
          </a:r>
        </a:p>
      </dgm:t>
    </dgm:pt>
    <dgm:pt modelId="{8B775EE5-FB60-4BD2-83B6-F3ECA1D9FBB9}" type="parTrans" cxnId="{4DE825AA-AFA3-4CDC-BD93-9F7C9AB358BC}">
      <dgm:prSet/>
      <dgm:spPr/>
      <dgm:t>
        <a:bodyPr/>
        <a:lstStyle/>
        <a:p>
          <a:endParaRPr lang="nl-NL"/>
        </a:p>
      </dgm:t>
    </dgm:pt>
    <dgm:pt modelId="{8E9296E1-59F2-46A8-A5EA-9BE06876F33D}" type="sibTrans" cxnId="{4DE825AA-AFA3-4CDC-BD93-9F7C9AB358BC}">
      <dgm:prSet/>
      <dgm:spPr/>
      <dgm:t>
        <a:bodyPr/>
        <a:lstStyle/>
        <a:p>
          <a:endParaRPr lang="nl-NL"/>
        </a:p>
      </dgm:t>
    </dgm:pt>
    <dgm:pt modelId="{C71AE8AC-62A4-4A8B-9AC1-696E3299DFEB}" type="pres">
      <dgm:prSet presAssocID="{D2B64408-FA5A-4868-8715-3D90A52BDA69}" presName="Name0" presStyleCnt="0">
        <dgm:presLayoutVars>
          <dgm:dir/>
          <dgm:animLvl val="lvl"/>
          <dgm:resizeHandles val="exact"/>
        </dgm:presLayoutVars>
      </dgm:prSet>
      <dgm:spPr/>
    </dgm:pt>
    <dgm:pt modelId="{F44927BE-0FD4-465F-B9C6-CB107C502948}" type="pres">
      <dgm:prSet presAssocID="{20EF2C1A-DCBD-44EF-9773-499CB0D43870}" presName="Name8" presStyleCnt="0"/>
      <dgm:spPr/>
    </dgm:pt>
    <dgm:pt modelId="{532426B9-4445-468A-9946-C800410D306D}" type="pres">
      <dgm:prSet presAssocID="{20EF2C1A-DCBD-44EF-9773-499CB0D43870}" presName="level" presStyleLbl="node1" presStyleIdx="0" presStyleCnt="3">
        <dgm:presLayoutVars>
          <dgm:chMax val="1"/>
          <dgm:bulletEnabled val="1"/>
        </dgm:presLayoutVars>
      </dgm:prSet>
      <dgm:spPr/>
    </dgm:pt>
    <dgm:pt modelId="{C09794F3-A322-4E0F-A1B9-FE32801FFA31}" type="pres">
      <dgm:prSet presAssocID="{20EF2C1A-DCBD-44EF-9773-499CB0D438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2CC2424-B682-457F-93A9-03E6B319E50A}" type="pres">
      <dgm:prSet presAssocID="{A532F1DE-7A42-48B0-A040-023650CEFFAD}" presName="Name8" presStyleCnt="0"/>
      <dgm:spPr/>
    </dgm:pt>
    <dgm:pt modelId="{0D315926-5244-40FA-93E3-3FB9929081FA}" type="pres">
      <dgm:prSet presAssocID="{A532F1DE-7A42-48B0-A040-023650CEFFAD}" presName="level" presStyleLbl="node1" presStyleIdx="1" presStyleCnt="3">
        <dgm:presLayoutVars>
          <dgm:chMax val="1"/>
          <dgm:bulletEnabled val="1"/>
        </dgm:presLayoutVars>
      </dgm:prSet>
      <dgm:spPr/>
    </dgm:pt>
    <dgm:pt modelId="{A95828F1-877E-45FD-9D6F-80F309750616}" type="pres">
      <dgm:prSet presAssocID="{A532F1DE-7A42-48B0-A040-023650CEFF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79B874-9D0C-4194-9BDE-737F621CE76B}" type="pres">
      <dgm:prSet presAssocID="{4C2F19F4-53B6-4EFA-8441-8E6D22034E2B}" presName="Name8" presStyleCnt="0"/>
      <dgm:spPr/>
    </dgm:pt>
    <dgm:pt modelId="{8BB73BA1-C55A-4E42-9CFB-49B4F396ED12}" type="pres">
      <dgm:prSet presAssocID="{4C2F19F4-53B6-4EFA-8441-8E6D22034E2B}" presName="level" presStyleLbl="node1" presStyleIdx="2" presStyleCnt="3" custLinFactNeighborX="34821" custLinFactNeighborY="2411">
        <dgm:presLayoutVars>
          <dgm:chMax val="1"/>
          <dgm:bulletEnabled val="1"/>
        </dgm:presLayoutVars>
      </dgm:prSet>
      <dgm:spPr/>
    </dgm:pt>
    <dgm:pt modelId="{25BA7999-AC1C-4DC4-B7F3-9C15BAF0BBED}" type="pres">
      <dgm:prSet presAssocID="{4C2F19F4-53B6-4EFA-8441-8E6D22034E2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B761B1F-38F2-451C-8467-8BB3E10B7558}" type="presOf" srcId="{20EF2C1A-DCBD-44EF-9773-499CB0D43870}" destId="{532426B9-4445-468A-9946-C800410D306D}" srcOrd="0" destOrd="0" presId="urn:microsoft.com/office/officeart/2005/8/layout/pyramid1"/>
    <dgm:cxn modelId="{C44CD823-8AC1-4AA2-B46A-B71B525FF30E}" srcId="{D2B64408-FA5A-4868-8715-3D90A52BDA69}" destId="{A532F1DE-7A42-48B0-A040-023650CEFFAD}" srcOrd="1" destOrd="0" parTransId="{8B5FCF1E-D6E3-45A0-8A76-DDBCBD9636B0}" sibTransId="{FD61E0D2-0DCA-47B6-BE9D-0592DC73D70F}"/>
    <dgm:cxn modelId="{51BFA751-C553-4F60-9D9B-77758ACA73F8}" type="presOf" srcId="{A532F1DE-7A42-48B0-A040-023650CEFFAD}" destId="{0D315926-5244-40FA-93E3-3FB9929081FA}" srcOrd="0" destOrd="0" presId="urn:microsoft.com/office/officeart/2005/8/layout/pyramid1"/>
    <dgm:cxn modelId="{44CD5872-F40A-4BE1-AA38-065EEAACEA52}" srcId="{D2B64408-FA5A-4868-8715-3D90A52BDA69}" destId="{20EF2C1A-DCBD-44EF-9773-499CB0D43870}" srcOrd="0" destOrd="0" parTransId="{223A7829-0B0C-4078-BA71-2DF4F9232A37}" sibTransId="{54A3F509-566A-4467-8463-3F47084B23A6}"/>
    <dgm:cxn modelId="{7971B153-0C7F-4CD6-841B-7D2F272B0B69}" type="presOf" srcId="{4C2F19F4-53B6-4EFA-8441-8E6D22034E2B}" destId="{8BB73BA1-C55A-4E42-9CFB-49B4F396ED12}" srcOrd="0" destOrd="0" presId="urn:microsoft.com/office/officeart/2005/8/layout/pyramid1"/>
    <dgm:cxn modelId="{962D2A57-228B-4A9C-9FF8-44509C68BD95}" type="presOf" srcId="{4C2F19F4-53B6-4EFA-8441-8E6D22034E2B}" destId="{25BA7999-AC1C-4DC4-B7F3-9C15BAF0BBED}" srcOrd="1" destOrd="0" presId="urn:microsoft.com/office/officeart/2005/8/layout/pyramid1"/>
    <dgm:cxn modelId="{80D67295-E099-4576-8FB3-F677E84B499C}" type="presOf" srcId="{A532F1DE-7A42-48B0-A040-023650CEFFAD}" destId="{A95828F1-877E-45FD-9D6F-80F309750616}" srcOrd="1" destOrd="0" presId="urn:microsoft.com/office/officeart/2005/8/layout/pyramid1"/>
    <dgm:cxn modelId="{503D269A-C3C7-492E-B479-26EA2641D72C}" type="presOf" srcId="{20EF2C1A-DCBD-44EF-9773-499CB0D43870}" destId="{C09794F3-A322-4E0F-A1B9-FE32801FFA31}" srcOrd="1" destOrd="0" presId="urn:microsoft.com/office/officeart/2005/8/layout/pyramid1"/>
    <dgm:cxn modelId="{4DE825AA-AFA3-4CDC-BD93-9F7C9AB358BC}" srcId="{D2B64408-FA5A-4868-8715-3D90A52BDA69}" destId="{4C2F19F4-53B6-4EFA-8441-8E6D22034E2B}" srcOrd="2" destOrd="0" parTransId="{8B775EE5-FB60-4BD2-83B6-F3ECA1D9FBB9}" sibTransId="{8E9296E1-59F2-46A8-A5EA-9BE06876F33D}"/>
    <dgm:cxn modelId="{4B2B37E4-2F95-43DD-9AA3-5DCF1CA75E97}" type="presOf" srcId="{D2B64408-FA5A-4868-8715-3D90A52BDA69}" destId="{C71AE8AC-62A4-4A8B-9AC1-696E3299DFEB}" srcOrd="0" destOrd="0" presId="urn:microsoft.com/office/officeart/2005/8/layout/pyramid1"/>
    <dgm:cxn modelId="{B4A4A773-437C-4996-B4F1-5C8EBB6935B4}" type="presParOf" srcId="{C71AE8AC-62A4-4A8B-9AC1-696E3299DFEB}" destId="{F44927BE-0FD4-465F-B9C6-CB107C502948}" srcOrd="0" destOrd="0" presId="urn:microsoft.com/office/officeart/2005/8/layout/pyramid1"/>
    <dgm:cxn modelId="{66E7A78F-D722-4860-8F8C-B0EBFFC9EE67}" type="presParOf" srcId="{F44927BE-0FD4-465F-B9C6-CB107C502948}" destId="{532426B9-4445-468A-9946-C800410D306D}" srcOrd="0" destOrd="0" presId="urn:microsoft.com/office/officeart/2005/8/layout/pyramid1"/>
    <dgm:cxn modelId="{364290AC-8860-4686-B387-6E63E15D9BE5}" type="presParOf" srcId="{F44927BE-0FD4-465F-B9C6-CB107C502948}" destId="{C09794F3-A322-4E0F-A1B9-FE32801FFA31}" srcOrd="1" destOrd="0" presId="urn:microsoft.com/office/officeart/2005/8/layout/pyramid1"/>
    <dgm:cxn modelId="{5E6DD6AA-3B8B-40F2-AA85-D68EED8F8CB7}" type="presParOf" srcId="{C71AE8AC-62A4-4A8B-9AC1-696E3299DFEB}" destId="{B2CC2424-B682-457F-93A9-03E6B319E50A}" srcOrd="1" destOrd="0" presId="urn:microsoft.com/office/officeart/2005/8/layout/pyramid1"/>
    <dgm:cxn modelId="{028CFB4E-B79D-4217-B01C-8A3341C1661F}" type="presParOf" srcId="{B2CC2424-B682-457F-93A9-03E6B319E50A}" destId="{0D315926-5244-40FA-93E3-3FB9929081FA}" srcOrd="0" destOrd="0" presId="urn:microsoft.com/office/officeart/2005/8/layout/pyramid1"/>
    <dgm:cxn modelId="{596088AF-0A0B-43AA-839F-4EA0FCCFAA6B}" type="presParOf" srcId="{B2CC2424-B682-457F-93A9-03E6B319E50A}" destId="{A95828F1-877E-45FD-9D6F-80F309750616}" srcOrd="1" destOrd="0" presId="urn:microsoft.com/office/officeart/2005/8/layout/pyramid1"/>
    <dgm:cxn modelId="{1199CDE4-5AF0-4A76-840A-88F7DCC3BAD1}" type="presParOf" srcId="{C71AE8AC-62A4-4A8B-9AC1-696E3299DFEB}" destId="{4579B874-9D0C-4194-9BDE-737F621CE76B}" srcOrd="2" destOrd="0" presId="urn:microsoft.com/office/officeart/2005/8/layout/pyramid1"/>
    <dgm:cxn modelId="{7DA4FD55-D6D3-4225-B42B-8BB9E4664C3D}" type="presParOf" srcId="{4579B874-9D0C-4194-9BDE-737F621CE76B}" destId="{8BB73BA1-C55A-4E42-9CFB-49B4F396ED12}" srcOrd="0" destOrd="0" presId="urn:microsoft.com/office/officeart/2005/8/layout/pyramid1"/>
    <dgm:cxn modelId="{C4054405-4E9B-477C-A7CB-E16CFFB770D1}" type="presParOf" srcId="{4579B874-9D0C-4194-9BDE-737F621CE76B}" destId="{25BA7999-AC1C-4DC4-B7F3-9C15BAF0BB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64408-FA5A-4868-8715-3D90A52BDA6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0EF2C1A-DCBD-44EF-9773-499CB0D43870}">
      <dgm:prSet phldrT="[Tekst]" custT="1"/>
      <dgm:spPr/>
      <dgm:t>
        <a:bodyPr/>
        <a:lstStyle/>
        <a:p>
          <a:r>
            <a:rPr lang="nl-NL" sz="2400" b="1"/>
            <a:t>Macro</a:t>
          </a:r>
        </a:p>
        <a:p>
          <a:r>
            <a:rPr lang="nl-NL" sz="2400"/>
            <a:t>(mondiaal)</a:t>
          </a:r>
        </a:p>
      </dgm:t>
    </dgm:pt>
    <dgm:pt modelId="{223A7829-0B0C-4078-BA71-2DF4F9232A37}" type="parTrans" cxnId="{44CD5872-F40A-4BE1-AA38-065EEAACEA52}">
      <dgm:prSet/>
      <dgm:spPr/>
      <dgm:t>
        <a:bodyPr/>
        <a:lstStyle/>
        <a:p>
          <a:endParaRPr lang="nl-NL"/>
        </a:p>
      </dgm:t>
    </dgm:pt>
    <dgm:pt modelId="{54A3F509-566A-4467-8463-3F47084B23A6}" type="sibTrans" cxnId="{44CD5872-F40A-4BE1-AA38-065EEAACEA52}">
      <dgm:prSet/>
      <dgm:spPr/>
      <dgm:t>
        <a:bodyPr/>
        <a:lstStyle/>
        <a:p>
          <a:endParaRPr lang="nl-NL"/>
        </a:p>
      </dgm:t>
    </dgm:pt>
    <dgm:pt modelId="{A532F1DE-7A42-48B0-A040-023650CEFFAD}">
      <dgm:prSet phldrT="[Tekst]" custT="1"/>
      <dgm:spPr/>
      <dgm:t>
        <a:bodyPr/>
        <a:lstStyle/>
        <a:p>
          <a:r>
            <a:rPr lang="nl-NL" sz="2400" b="1" err="1"/>
            <a:t>Meso</a:t>
          </a:r>
          <a:endParaRPr lang="nl-NL" sz="2400" b="1"/>
        </a:p>
        <a:p>
          <a:r>
            <a:rPr lang="nl-NL" sz="2400"/>
            <a:t>(landelijk)</a:t>
          </a:r>
        </a:p>
      </dgm:t>
    </dgm:pt>
    <dgm:pt modelId="{8B5FCF1E-D6E3-45A0-8A76-DDBCBD9636B0}" type="parTrans" cxnId="{C44CD823-8AC1-4AA2-B46A-B71B525FF30E}">
      <dgm:prSet/>
      <dgm:spPr/>
      <dgm:t>
        <a:bodyPr/>
        <a:lstStyle/>
        <a:p>
          <a:endParaRPr lang="nl-NL"/>
        </a:p>
      </dgm:t>
    </dgm:pt>
    <dgm:pt modelId="{FD61E0D2-0DCA-47B6-BE9D-0592DC73D70F}" type="sibTrans" cxnId="{C44CD823-8AC1-4AA2-B46A-B71B525FF30E}">
      <dgm:prSet/>
      <dgm:spPr/>
      <dgm:t>
        <a:bodyPr/>
        <a:lstStyle/>
        <a:p>
          <a:endParaRPr lang="nl-NL"/>
        </a:p>
      </dgm:t>
    </dgm:pt>
    <dgm:pt modelId="{4C2F19F4-53B6-4EFA-8441-8E6D22034E2B}">
      <dgm:prSet phldrT="[Tekst]" custT="1"/>
      <dgm:spPr/>
      <dgm:t>
        <a:bodyPr/>
        <a:lstStyle/>
        <a:p>
          <a:r>
            <a:rPr lang="nl-NL" sz="2400" b="1"/>
            <a:t>Micro</a:t>
          </a:r>
        </a:p>
        <a:p>
          <a:r>
            <a:rPr lang="nl-NL" sz="2400"/>
            <a:t>(gemeentelijk)</a:t>
          </a:r>
        </a:p>
      </dgm:t>
    </dgm:pt>
    <dgm:pt modelId="{8B775EE5-FB60-4BD2-83B6-F3ECA1D9FBB9}" type="parTrans" cxnId="{4DE825AA-AFA3-4CDC-BD93-9F7C9AB358BC}">
      <dgm:prSet/>
      <dgm:spPr/>
      <dgm:t>
        <a:bodyPr/>
        <a:lstStyle/>
        <a:p>
          <a:endParaRPr lang="nl-NL"/>
        </a:p>
      </dgm:t>
    </dgm:pt>
    <dgm:pt modelId="{8E9296E1-59F2-46A8-A5EA-9BE06876F33D}" type="sibTrans" cxnId="{4DE825AA-AFA3-4CDC-BD93-9F7C9AB358BC}">
      <dgm:prSet/>
      <dgm:spPr/>
      <dgm:t>
        <a:bodyPr/>
        <a:lstStyle/>
        <a:p>
          <a:endParaRPr lang="nl-NL"/>
        </a:p>
      </dgm:t>
    </dgm:pt>
    <dgm:pt modelId="{C71AE8AC-62A4-4A8B-9AC1-696E3299DFEB}" type="pres">
      <dgm:prSet presAssocID="{D2B64408-FA5A-4868-8715-3D90A52BDA69}" presName="Name0" presStyleCnt="0">
        <dgm:presLayoutVars>
          <dgm:dir/>
          <dgm:animLvl val="lvl"/>
          <dgm:resizeHandles val="exact"/>
        </dgm:presLayoutVars>
      </dgm:prSet>
      <dgm:spPr/>
    </dgm:pt>
    <dgm:pt modelId="{F44927BE-0FD4-465F-B9C6-CB107C502948}" type="pres">
      <dgm:prSet presAssocID="{20EF2C1A-DCBD-44EF-9773-499CB0D43870}" presName="Name8" presStyleCnt="0"/>
      <dgm:spPr/>
    </dgm:pt>
    <dgm:pt modelId="{532426B9-4445-468A-9946-C800410D306D}" type="pres">
      <dgm:prSet presAssocID="{20EF2C1A-DCBD-44EF-9773-499CB0D43870}" presName="level" presStyleLbl="node1" presStyleIdx="0" presStyleCnt="3">
        <dgm:presLayoutVars>
          <dgm:chMax val="1"/>
          <dgm:bulletEnabled val="1"/>
        </dgm:presLayoutVars>
      </dgm:prSet>
      <dgm:spPr/>
    </dgm:pt>
    <dgm:pt modelId="{C09794F3-A322-4E0F-A1B9-FE32801FFA31}" type="pres">
      <dgm:prSet presAssocID="{20EF2C1A-DCBD-44EF-9773-499CB0D438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2CC2424-B682-457F-93A9-03E6B319E50A}" type="pres">
      <dgm:prSet presAssocID="{A532F1DE-7A42-48B0-A040-023650CEFFAD}" presName="Name8" presStyleCnt="0"/>
      <dgm:spPr/>
    </dgm:pt>
    <dgm:pt modelId="{0D315926-5244-40FA-93E3-3FB9929081FA}" type="pres">
      <dgm:prSet presAssocID="{A532F1DE-7A42-48B0-A040-023650CEFFAD}" presName="level" presStyleLbl="node1" presStyleIdx="1" presStyleCnt="3">
        <dgm:presLayoutVars>
          <dgm:chMax val="1"/>
          <dgm:bulletEnabled val="1"/>
        </dgm:presLayoutVars>
      </dgm:prSet>
      <dgm:spPr/>
    </dgm:pt>
    <dgm:pt modelId="{A95828F1-877E-45FD-9D6F-80F309750616}" type="pres">
      <dgm:prSet presAssocID="{A532F1DE-7A42-48B0-A040-023650CEFF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79B874-9D0C-4194-9BDE-737F621CE76B}" type="pres">
      <dgm:prSet presAssocID="{4C2F19F4-53B6-4EFA-8441-8E6D22034E2B}" presName="Name8" presStyleCnt="0"/>
      <dgm:spPr/>
    </dgm:pt>
    <dgm:pt modelId="{8BB73BA1-C55A-4E42-9CFB-49B4F396ED12}" type="pres">
      <dgm:prSet presAssocID="{4C2F19F4-53B6-4EFA-8441-8E6D22034E2B}" presName="level" presStyleLbl="node1" presStyleIdx="2" presStyleCnt="3" custLinFactNeighborX="34821" custLinFactNeighborY="2411">
        <dgm:presLayoutVars>
          <dgm:chMax val="1"/>
          <dgm:bulletEnabled val="1"/>
        </dgm:presLayoutVars>
      </dgm:prSet>
      <dgm:spPr/>
    </dgm:pt>
    <dgm:pt modelId="{25BA7999-AC1C-4DC4-B7F3-9C15BAF0BBED}" type="pres">
      <dgm:prSet presAssocID="{4C2F19F4-53B6-4EFA-8441-8E6D22034E2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B761B1F-38F2-451C-8467-8BB3E10B7558}" type="presOf" srcId="{20EF2C1A-DCBD-44EF-9773-499CB0D43870}" destId="{532426B9-4445-468A-9946-C800410D306D}" srcOrd="0" destOrd="0" presId="urn:microsoft.com/office/officeart/2005/8/layout/pyramid1"/>
    <dgm:cxn modelId="{C44CD823-8AC1-4AA2-B46A-B71B525FF30E}" srcId="{D2B64408-FA5A-4868-8715-3D90A52BDA69}" destId="{A532F1DE-7A42-48B0-A040-023650CEFFAD}" srcOrd="1" destOrd="0" parTransId="{8B5FCF1E-D6E3-45A0-8A76-DDBCBD9636B0}" sibTransId="{FD61E0D2-0DCA-47B6-BE9D-0592DC73D70F}"/>
    <dgm:cxn modelId="{51BFA751-C553-4F60-9D9B-77758ACA73F8}" type="presOf" srcId="{A532F1DE-7A42-48B0-A040-023650CEFFAD}" destId="{0D315926-5244-40FA-93E3-3FB9929081FA}" srcOrd="0" destOrd="0" presId="urn:microsoft.com/office/officeart/2005/8/layout/pyramid1"/>
    <dgm:cxn modelId="{44CD5872-F40A-4BE1-AA38-065EEAACEA52}" srcId="{D2B64408-FA5A-4868-8715-3D90A52BDA69}" destId="{20EF2C1A-DCBD-44EF-9773-499CB0D43870}" srcOrd="0" destOrd="0" parTransId="{223A7829-0B0C-4078-BA71-2DF4F9232A37}" sibTransId="{54A3F509-566A-4467-8463-3F47084B23A6}"/>
    <dgm:cxn modelId="{7971B153-0C7F-4CD6-841B-7D2F272B0B69}" type="presOf" srcId="{4C2F19F4-53B6-4EFA-8441-8E6D22034E2B}" destId="{8BB73BA1-C55A-4E42-9CFB-49B4F396ED12}" srcOrd="0" destOrd="0" presId="urn:microsoft.com/office/officeart/2005/8/layout/pyramid1"/>
    <dgm:cxn modelId="{962D2A57-228B-4A9C-9FF8-44509C68BD95}" type="presOf" srcId="{4C2F19F4-53B6-4EFA-8441-8E6D22034E2B}" destId="{25BA7999-AC1C-4DC4-B7F3-9C15BAF0BBED}" srcOrd="1" destOrd="0" presId="urn:microsoft.com/office/officeart/2005/8/layout/pyramid1"/>
    <dgm:cxn modelId="{80D67295-E099-4576-8FB3-F677E84B499C}" type="presOf" srcId="{A532F1DE-7A42-48B0-A040-023650CEFFAD}" destId="{A95828F1-877E-45FD-9D6F-80F309750616}" srcOrd="1" destOrd="0" presId="urn:microsoft.com/office/officeart/2005/8/layout/pyramid1"/>
    <dgm:cxn modelId="{503D269A-C3C7-492E-B479-26EA2641D72C}" type="presOf" srcId="{20EF2C1A-DCBD-44EF-9773-499CB0D43870}" destId="{C09794F3-A322-4E0F-A1B9-FE32801FFA31}" srcOrd="1" destOrd="0" presId="urn:microsoft.com/office/officeart/2005/8/layout/pyramid1"/>
    <dgm:cxn modelId="{4DE825AA-AFA3-4CDC-BD93-9F7C9AB358BC}" srcId="{D2B64408-FA5A-4868-8715-3D90A52BDA69}" destId="{4C2F19F4-53B6-4EFA-8441-8E6D22034E2B}" srcOrd="2" destOrd="0" parTransId="{8B775EE5-FB60-4BD2-83B6-F3ECA1D9FBB9}" sibTransId="{8E9296E1-59F2-46A8-A5EA-9BE06876F33D}"/>
    <dgm:cxn modelId="{4B2B37E4-2F95-43DD-9AA3-5DCF1CA75E97}" type="presOf" srcId="{D2B64408-FA5A-4868-8715-3D90A52BDA69}" destId="{C71AE8AC-62A4-4A8B-9AC1-696E3299DFEB}" srcOrd="0" destOrd="0" presId="urn:microsoft.com/office/officeart/2005/8/layout/pyramid1"/>
    <dgm:cxn modelId="{B4A4A773-437C-4996-B4F1-5C8EBB6935B4}" type="presParOf" srcId="{C71AE8AC-62A4-4A8B-9AC1-696E3299DFEB}" destId="{F44927BE-0FD4-465F-B9C6-CB107C502948}" srcOrd="0" destOrd="0" presId="urn:microsoft.com/office/officeart/2005/8/layout/pyramid1"/>
    <dgm:cxn modelId="{66E7A78F-D722-4860-8F8C-B0EBFFC9EE67}" type="presParOf" srcId="{F44927BE-0FD4-465F-B9C6-CB107C502948}" destId="{532426B9-4445-468A-9946-C800410D306D}" srcOrd="0" destOrd="0" presId="urn:microsoft.com/office/officeart/2005/8/layout/pyramid1"/>
    <dgm:cxn modelId="{364290AC-8860-4686-B387-6E63E15D9BE5}" type="presParOf" srcId="{F44927BE-0FD4-465F-B9C6-CB107C502948}" destId="{C09794F3-A322-4E0F-A1B9-FE32801FFA31}" srcOrd="1" destOrd="0" presId="urn:microsoft.com/office/officeart/2005/8/layout/pyramid1"/>
    <dgm:cxn modelId="{5E6DD6AA-3B8B-40F2-AA85-D68EED8F8CB7}" type="presParOf" srcId="{C71AE8AC-62A4-4A8B-9AC1-696E3299DFEB}" destId="{B2CC2424-B682-457F-93A9-03E6B319E50A}" srcOrd="1" destOrd="0" presId="urn:microsoft.com/office/officeart/2005/8/layout/pyramid1"/>
    <dgm:cxn modelId="{028CFB4E-B79D-4217-B01C-8A3341C1661F}" type="presParOf" srcId="{B2CC2424-B682-457F-93A9-03E6B319E50A}" destId="{0D315926-5244-40FA-93E3-3FB9929081FA}" srcOrd="0" destOrd="0" presId="urn:microsoft.com/office/officeart/2005/8/layout/pyramid1"/>
    <dgm:cxn modelId="{596088AF-0A0B-43AA-839F-4EA0FCCFAA6B}" type="presParOf" srcId="{B2CC2424-B682-457F-93A9-03E6B319E50A}" destId="{A95828F1-877E-45FD-9D6F-80F309750616}" srcOrd="1" destOrd="0" presId="urn:microsoft.com/office/officeart/2005/8/layout/pyramid1"/>
    <dgm:cxn modelId="{1199CDE4-5AF0-4A76-840A-88F7DCC3BAD1}" type="presParOf" srcId="{C71AE8AC-62A4-4A8B-9AC1-696E3299DFEB}" destId="{4579B874-9D0C-4194-9BDE-737F621CE76B}" srcOrd="2" destOrd="0" presId="urn:microsoft.com/office/officeart/2005/8/layout/pyramid1"/>
    <dgm:cxn modelId="{7DA4FD55-D6D3-4225-B42B-8BB9E4664C3D}" type="presParOf" srcId="{4579B874-9D0C-4194-9BDE-737F621CE76B}" destId="{8BB73BA1-C55A-4E42-9CFB-49B4F396ED12}" srcOrd="0" destOrd="0" presId="urn:microsoft.com/office/officeart/2005/8/layout/pyramid1"/>
    <dgm:cxn modelId="{C4054405-4E9B-477C-A7CB-E16CFFB770D1}" type="presParOf" srcId="{4579B874-9D0C-4194-9BDE-737F621CE76B}" destId="{25BA7999-AC1C-4DC4-B7F3-9C15BAF0BB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26B9-4445-468A-9946-C800410D306D}">
      <dsp:nvSpPr>
        <dsp:cNvPr id="0" name=""/>
        <dsp:cNvSpPr/>
      </dsp:nvSpPr>
      <dsp:spPr>
        <a:xfrm>
          <a:off x="2515809" y="0"/>
          <a:ext cx="2515809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/>
            <a:t>Macro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(landelijk, regionaal)</a:t>
          </a:r>
        </a:p>
      </dsp:txBody>
      <dsp:txXfrm>
        <a:off x="2515809" y="0"/>
        <a:ext cx="2515809" cy="1546754"/>
      </dsp:txXfrm>
    </dsp:sp>
    <dsp:sp modelId="{0D315926-5244-40FA-93E3-3FB9929081FA}">
      <dsp:nvSpPr>
        <dsp:cNvPr id="0" name=""/>
        <dsp:cNvSpPr/>
      </dsp:nvSpPr>
      <dsp:spPr>
        <a:xfrm>
          <a:off x="1257904" y="1546754"/>
          <a:ext cx="5031618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err="1"/>
            <a:t>Meso</a:t>
          </a:r>
          <a:endParaRPr lang="nl-NL" sz="2400" b="1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(wijk, gemeente)</a:t>
          </a:r>
        </a:p>
      </dsp:txBody>
      <dsp:txXfrm>
        <a:off x="2138437" y="1546754"/>
        <a:ext cx="3270552" cy="1546754"/>
      </dsp:txXfrm>
    </dsp:sp>
    <dsp:sp modelId="{8BB73BA1-C55A-4E42-9CFB-49B4F396ED12}">
      <dsp:nvSpPr>
        <dsp:cNvPr id="0" name=""/>
        <dsp:cNvSpPr/>
      </dsp:nvSpPr>
      <dsp:spPr>
        <a:xfrm>
          <a:off x="0" y="3093508"/>
          <a:ext cx="7547427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/>
            <a:t>Micro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(praktijk, organisatie)</a:t>
          </a:r>
        </a:p>
      </dsp:txBody>
      <dsp:txXfrm>
        <a:off x="1320799" y="3093508"/>
        <a:ext cx="4905828" cy="154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26B9-4445-468A-9946-C800410D306D}">
      <dsp:nvSpPr>
        <dsp:cNvPr id="0" name=""/>
        <dsp:cNvSpPr/>
      </dsp:nvSpPr>
      <dsp:spPr>
        <a:xfrm>
          <a:off x="2515809" y="0"/>
          <a:ext cx="2515809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/>
            <a:t>Macro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(mondiaal)</a:t>
          </a:r>
        </a:p>
      </dsp:txBody>
      <dsp:txXfrm>
        <a:off x="2515809" y="0"/>
        <a:ext cx="2515809" cy="1546754"/>
      </dsp:txXfrm>
    </dsp:sp>
    <dsp:sp modelId="{0D315926-5244-40FA-93E3-3FB9929081FA}">
      <dsp:nvSpPr>
        <dsp:cNvPr id="0" name=""/>
        <dsp:cNvSpPr/>
      </dsp:nvSpPr>
      <dsp:spPr>
        <a:xfrm>
          <a:off x="1257904" y="1546754"/>
          <a:ext cx="5031618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err="1"/>
            <a:t>Meso</a:t>
          </a:r>
          <a:endParaRPr lang="nl-NL" sz="2400" b="1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(landelijk)</a:t>
          </a:r>
        </a:p>
      </dsp:txBody>
      <dsp:txXfrm>
        <a:off x="2138437" y="1546754"/>
        <a:ext cx="3270552" cy="1546754"/>
      </dsp:txXfrm>
    </dsp:sp>
    <dsp:sp modelId="{8BB73BA1-C55A-4E42-9CFB-49B4F396ED12}">
      <dsp:nvSpPr>
        <dsp:cNvPr id="0" name=""/>
        <dsp:cNvSpPr/>
      </dsp:nvSpPr>
      <dsp:spPr>
        <a:xfrm>
          <a:off x="0" y="3093508"/>
          <a:ext cx="7547427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/>
            <a:t>Micro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(gemeentelijk)</a:t>
          </a:r>
        </a:p>
      </dsp:txBody>
      <dsp:txXfrm>
        <a:off x="1320799" y="3093508"/>
        <a:ext cx="4905828" cy="154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F245D-204B-431A-80AE-4B2082069E83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BC8-C5E3-42E0-9600-21ABA058DD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33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https://www.un.org/sustainabledevelopment/sustainable-development-goals/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BC8-C5E3-42E0-9600-21ABA058DD4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8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https://www.un.org/sustainabledevelopment/sustainable-development-goals/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BC8-C5E3-42E0-9600-21ABA058DD4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5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https://www.sdgnederland.nl/routekaart-2020/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BC8-C5E3-42E0-9600-21ABA058DD4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05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https://www.sdgnederland.nl/routekaart-2020/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BC8-C5E3-42E0-9600-21ABA058DD4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6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https://www.waarstaatjegemeente.nl/dashboard/Dashboard/Sustainable-Development-Goals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BC8-C5E3-42E0-9600-21ABA058DD4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1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https://www.waarstaatjegemeente.nl/dashboard/Dashboard/Sustainable-Development-Goals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BC8-C5E3-42E0-9600-21ABA058DD4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0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http://www.sustainablecitiesbenchmark.eu/nationale-monitor-duurzame-gemeenten-2017/?filter[geo_object]=GM0855&amp;filter[average]=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BC8-C5E3-42E0-9600-21ABA058DD4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6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www.telos.nl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BC8-C5E3-42E0-9600-21ABA058DD4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3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9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11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47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ainablecitiesbenchmark.eu/nationale-monitor-duurzame-gemeenten-2017/?filter%5bgeo_object%5d=GM0855&amp;filter%5baverage%5d=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RpqVmvMCmp0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beeldingsresultaat voor un s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131"/>
            <a:ext cx="12646025" cy="26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69257" y="3834039"/>
            <a:ext cx="10668000" cy="1325563"/>
          </a:xfrm>
        </p:spPr>
        <p:txBody>
          <a:bodyPr/>
          <a:lstStyle/>
          <a:p>
            <a:pPr algn="ctr"/>
            <a:r>
              <a:rPr lang="nl-NL"/>
              <a:t>Wat beteken de </a:t>
            </a:r>
            <a:br>
              <a:rPr lang="nl-NL" b="1"/>
            </a:br>
            <a:r>
              <a:rPr lang="nl-NL" b="1" err="1">
                <a:solidFill>
                  <a:srgbClr val="00B050"/>
                </a:solidFill>
              </a:rPr>
              <a:t>Sustainable</a:t>
            </a:r>
            <a:r>
              <a:rPr lang="nl-NL" b="1">
                <a:solidFill>
                  <a:srgbClr val="00B050"/>
                </a:solidFill>
              </a:rPr>
              <a:t> Development Goals </a:t>
            </a:r>
            <a:r>
              <a:rPr lang="nl-NL"/>
              <a:t>voor jullie?</a:t>
            </a:r>
          </a:p>
        </p:txBody>
      </p:sp>
    </p:spTree>
    <p:extLst>
      <p:ext uri="{BB962C8B-B14F-4D97-AF65-F5344CB8AC3E}">
        <p14:creationId xmlns:p14="http://schemas.microsoft.com/office/powerpoint/2010/main" val="345381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municatiemateriaal | SDG Nederland">
            <a:extLst>
              <a:ext uri="{FF2B5EF4-FFF2-40B4-BE49-F238E27FC236}">
                <a16:creationId xmlns:a16="http://schemas.microsoft.com/office/drawing/2014/main" id="{821C1FA0-BC93-48B9-AE2A-C84D6C10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82" y="1921507"/>
            <a:ext cx="3524435" cy="35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892" y="338492"/>
            <a:ext cx="10515600" cy="1325563"/>
          </a:xfrm>
        </p:spPr>
        <p:txBody>
          <a:bodyPr/>
          <a:lstStyle/>
          <a:p>
            <a:r>
              <a:rPr lang="nl-NL" dirty="0" err="1"/>
              <a:t>Sustainable</a:t>
            </a:r>
            <a:r>
              <a:rPr lang="nl-NL" dirty="0"/>
              <a:t> Development Goals - Nederland</a:t>
            </a:r>
          </a:p>
        </p:txBody>
      </p:sp>
    </p:spTree>
    <p:extLst>
      <p:ext uri="{BB962C8B-B14F-4D97-AF65-F5344CB8AC3E}">
        <p14:creationId xmlns:p14="http://schemas.microsoft.com/office/powerpoint/2010/main" val="71311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municatiemateriaal | SDG Nederland">
            <a:extLst>
              <a:ext uri="{FF2B5EF4-FFF2-40B4-BE49-F238E27FC236}">
                <a16:creationId xmlns:a16="http://schemas.microsoft.com/office/drawing/2014/main" id="{821C1FA0-BC93-48B9-AE2A-C84D6C10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" y="1690688"/>
            <a:ext cx="1509204" cy="15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17A8767-4977-4D22-B21E-121660923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295" y="1338397"/>
            <a:ext cx="7592310" cy="538643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758C7F9-59E9-49E0-8833-21DCD044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Macro</a:t>
            </a:r>
            <a:r>
              <a:rPr lang="nl-NL" dirty="0"/>
              <a:t> – Landelijk niveau</a:t>
            </a:r>
          </a:p>
        </p:txBody>
      </p:sp>
    </p:spTree>
    <p:extLst>
      <p:ext uri="{BB962C8B-B14F-4D97-AF65-F5344CB8AC3E}">
        <p14:creationId xmlns:p14="http://schemas.microsoft.com/office/powerpoint/2010/main" val="338671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 err="1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 dirty="0"/>
              <a:t> – Gemeentelijk niveau</a:t>
            </a:r>
          </a:p>
        </p:txBody>
      </p:sp>
      <p:pic>
        <p:nvPicPr>
          <p:cNvPr id="4098" name="Picture 2" descr="Geen fotobeschrijving beschikbaar.">
            <a:extLst>
              <a:ext uri="{FF2B5EF4-FFF2-40B4-BE49-F238E27FC236}">
                <a16:creationId xmlns:a16="http://schemas.microsoft.com/office/drawing/2014/main" id="{9895719E-94B8-4C17-A791-0863CA06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11887"/>
            <a:ext cx="11353800" cy="34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9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 err="1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 dirty="0"/>
              <a:t> – Gemeentelijk niveau</a:t>
            </a:r>
          </a:p>
        </p:txBody>
      </p:sp>
      <p:pic>
        <p:nvPicPr>
          <p:cNvPr id="4098" name="Picture 2" descr="Geen fotobeschrijving beschikbaar.">
            <a:extLst>
              <a:ext uri="{FF2B5EF4-FFF2-40B4-BE49-F238E27FC236}">
                <a16:creationId xmlns:a16="http://schemas.microsoft.com/office/drawing/2014/main" id="{9895719E-94B8-4C17-A791-0863CA06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068"/>
            <a:ext cx="4445863" cy="13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persoon, binnen, plant, familie&#10;&#10;Automatisch gegenereerde beschrijving">
            <a:extLst>
              <a:ext uri="{FF2B5EF4-FFF2-40B4-BE49-F238E27FC236}">
                <a16:creationId xmlns:a16="http://schemas.microsoft.com/office/drawing/2014/main" id="{618DC81F-E68B-4D35-BD3E-4693469A9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22" y="2697747"/>
            <a:ext cx="7334769" cy="3303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538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err="1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/>
              <a:t> – Gemeentelijk niveau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230D084-FFBC-4DB7-ADE1-1BE7D2FBEA99}"/>
              </a:ext>
            </a:extLst>
          </p:cNvPr>
          <p:cNvSpPr txBox="1"/>
          <p:nvPr/>
        </p:nvSpPr>
        <p:spPr>
          <a:xfrm>
            <a:off x="2439185" y="6611779"/>
            <a:ext cx="80905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http://www.sustainablecitiesbenchmark.eu/nationale-monitor-duurzame-gemeenten-2017/?filter[geo_object]=GM0855&amp;filter[average]=</a:t>
            </a:r>
          </a:p>
        </p:txBody>
      </p:sp>
      <p:pic>
        <p:nvPicPr>
          <p:cNvPr id="3" name="Afbeelding 2">
            <a:hlinkClick r:id="rId3"/>
            <a:extLst>
              <a:ext uri="{FF2B5EF4-FFF2-40B4-BE49-F238E27FC236}">
                <a16:creationId xmlns:a16="http://schemas.microsoft.com/office/drawing/2014/main" id="{0CE4F343-6170-4753-94FC-E832E3C7C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11935"/>
            <a:ext cx="9003958" cy="50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9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err="1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/>
              <a:t> – Gemeentelijk niveau</a:t>
            </a:r>
          </a:p>
        </p:txBody>
      </p:sp>
      <p:pic>
        <p:nvPicPr>
          <p:cNvPr id="6146" name="Picture 2" descr="Afbeeldingsresultaat voor telos tilb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18" y="1927047"/>
            <a:ext cx="8291739" cy="37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4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53318-1BF6-4E38-860D-7E6E1526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Én nu de vertaling naar jullie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CDCB06-1EAB-4D1B-A0A9-5D0D6EC95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welke </a:t>
            </a:r>
            <a:r>
              <a:rPr lang="nl-NL" dirty="0" err="1"/>
              <a:t>SDG’s</a:t>
            </a:r>
            <a:r>
              <a:rPr lang="nl-NL" dirty="0"/>
              <a:t> kan jullie project een bijdrage leveren?</a:t>
            </a:r>
          </a:p>
          <a:p>
            <a:r>
              <a:rPr lang="nl-NL" dirty="0"/>
              <a:t>Overleg met je groep welke kansen je ziet en streef naar een bijdrage aan meerdere </a:t>
            </a:r>
            <a:r>
              <a:rPr lang="nl-NL" dirty="0" err="1"/>
              <a:t>SDG’s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94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 gebouw is dit?</a:t>
            </a:r>
          </a:p>
        </p:txBody>
      </p:sp>
      <p:pic>
        <p:nvPicPr>
          <p:cNvPr id="3074" name="Picture 2" descr="Afbeeldingsresultaat voor united nations headquar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09" y="1901371"/>
            <a:ext cx="6198582" cy="4140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5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 welke organisatie is dit logo?</a:t>
            </a:r>
          </a:p>
        </p:txBody>
      </p:sp>
      <p:pic>
        <p:nvPicPr>
          <p:cNvPr id="1026" name="Picture 2" descr="United Nations logo and symbol, meaning, history, PNG">
            <a:extLst>
              <a:ext uri="{FF2B5EF4-FFF2-40B4-BE49-F238E27FC236}">
                <a16:creationId xmlns:a16="http://schemas.microsoft.com/office/drawing/2014/main" id="{C9B8706D-AFA8-4E32-AA4D-DECA949D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63" y="1690688"/>
            <a:ext cx="8253274" cy="46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3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United Nations / Verenigde Naties</a:t>
            </a:r>
          </a:p>
        </p:txBody>
      </p:sp>
      <p:pic>
        <p:nvPicPr>
          <p:cNvPr id="6" name="Picture 4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8" b="16648"/>
          <a:stretch/>
        </p:blipFill>
        <p:spPr bwMode="auto">
          <a:xfrm>
            <a:off x="304802" y="2213202"/>
            <a:ext cx="4745714" cy="308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beeldingsresultaat voor wh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b="22247"/>
          <a:stretch/>
        </p:blipFill>
        <p:spPr bwMode="auto">
          <a:xfrm>
            <a:off x="5337628" y="1683658"/>
            <a:ext cx="4528457" cy="1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5718629" y="2916018"/>
            <a:ext cx="5254171" cy="1497222"/>
            <a:chOff x="5471886" y="3322952"/>
            <a:chExt cx="5254171" cy="1497222"/>
          </a:xfrm>
        </p:grpSpPr>
        <p:pic>
          <p:nvPicPr>
            <p:cNvPr id="5124" name="Picture 4" descr="Afbeeldingsresultaat voor unice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86" t="27667" r="8423" b="31720"/>
            <a:stretch/>
          </p:blipFill>
          <p:spPr bwMode="auto">
            <a:xfrm>
              <a:off x="5471886" y="3396955"/>
              <a:ext cx="1598386" cy="14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Afbeeldingsresultaat voor unice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5" t="27667" r="32928" b="31720"/>
            <a:stretch/>
          </p:blipFill>
          <p:spPr bwMode="auto">
            <a:xfrm>
              <a:off x="7070272" y="3322952"/>
              <a:ext cx="3655785" cy="14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Bangladesh elected ICC Bureau member for next 2 y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14156" b="13757"/>
          <a:stretch/>
        </p:blipFill>
        <p:spPr bwMode="auto">
          <a:xfrm>
            <a:off x="5718629" y="4723712"/>
            <a:ext cx="4441371" cy="12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pqVmvMCmp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5685" y="973275"/>
            <a:ext cx="8880629" cy="4995354"/>
          </a:xfrm>
          <a:prstGeom prst="rect">
            <a:avLst/>
          </a:prstGeom>
        </p:spPr>
      </p:pic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2951616" y="44361"/>
            <a:ext cx="6288768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1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ustainable Development Goals - Corporate sustainability - Onze organisatie  - PwC">
            <a:extLst>
              <a:ext uri="{FF2B5EF4-FFF2-40B4-BE49-F238E27FC236}">
                <a16:creationId xmlns:a16="http://schemas.microsoft.com/office/drawing/2014/main" id="{25DC922D-201C-4F1C-9F05-8A3016A3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69" y="373770"/>
            <a:ext cx="8661462" cy="53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063" y="363371"/>
            <a:ext cx="8951873" cy="56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0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>
                <a:solidFill>
                  <a:schemeClr val="accent1">
                    <a:lumMod val="60000"/>
                    <a:lumOff val="40000"/>
                  </a:schemeClr>
                </a:solidFill>
              </a:rPr>
              <a:t>Micro</a:t>
            </a:r>
            <a:r>
              <a:rPr lang="nl-NL" b="1"/>
              <a:t> – </a:t>
            </a:r>
            <a:r>
              <a:rPr lang="nl-NL" b="1" err="1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 b="1"/>
              <a:t> - </a:t>
            </a:r>
            <a:r>
              <a:rPr lang="nl-NL" b="1">
                <a:solidFill>
                  <a:schemeClr val="accent1">
                    <a:lumMod val="50000"/>
                  </a:schemeClr>
                </a:solidFill>
              </a:rPr>
              <a:t>Macro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729343" y="1690687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Leerjaar 3 – Periode 1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IBS </a:t>
            </a:r>
            <a:r>
              <a:rPr kumimoji="0" lang="nl-NL" sz="4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 leefbare stad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644572" y="1484766"/>
          <a:ext cx="7547428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Gerelateerde afbeeld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729343" y="3177268"/>
            <a:ext cx="5584371" cy="8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1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>
                <a:solidFill>
                  <a:schemeClr val="accent1">
                    <a:lumMod val="60000"/>
                    <a:lumOff val="40000"/>
                  </a:schemeClr>
                </a:solidFill>
              </a:rPr>
              <a:t>Micro</a:t>
            </a:r>
            <a:r>
              <a:rPr lang="nl-NL" b="1"/>
              <a:t> – </a:t>
            </a:r>
            <a:r>
              <a:rPr lang="nl-NL" b="1" err="1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 b="1"/>
              <a:t> - </a:t>
            </a:r>
            <a:r>
              <a:rPr lang="nl-NL" b="1">
                <a:solidFill>
                  <a:schemeClr val="accent1">
                    <a:lumMod val="50000"/>
                  </a:schemeClr>
                </a:solidFill>
              </a:rPr>
              <a:t>Macro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729343" y="1690687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Leerjaar 3 – Periode 3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IBS </a:t>
            </a:r>
            <a:r>
              <a:rPr kumimoji="0" lang="nl-NL" sz="4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 stad van de toekomst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644572" y="1484766"/>
          <a:ext cx="7547428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erelateerde afbeeld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729343" y="3177268"/>
            <a:ext cx="5584371" cy="8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534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4f0c93-2979-4f27-aab2-70de95932352">
      <UserInfo>
        <DisplayName>Thomas Noordeloos</DisplayName>
        <AccountId>17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54DE36-B585-497B-998F-5B2AF2B3CA1F}"/>
</file>

<file path=customXml/itemProps2.xml><?xml version="1.0" encoding="utf-8"?>
<ds:datastoreItem xmlns:ds="http://schemas.openxmlformats.org/officeDocument/2006/customXml" ds:itemID="{9E41D3D2-AEF0-4889-AD65-0B95A39DBD20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82FB3F-F150-4303-8665-B5CE7024F0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1130</TotalTime>
  <Words>272</Words>
  <Application>Microsoft Office PowerPoint</Application>
  <PresentationFormat>Breedbeeld</PresentationFormat>
  <Paragraphs>48</Paragraphs>
  <Slides>16</Slides>
  <Notes>8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Thema1</vt:lpstr>
      <vt:lpstr>Kantoorthema</vt:lpstr>
      <vt:lpstr>Wat beteken de  Sustainable Development Goals voor jullie?</vt:lpstr>
      <vt:lpstr>Welk gebouw is dit?</vt:lpstr>
      <vt:lpstr>Van welke organisatie is dit logo?</vt:lpstr>
      <vt:lpstr>United Nations / Verenigde Naties</vt:lpstr>
      <vt:lpstr>PowerPoint-presentatie</vt:lpstr>
      <vt:lpstr>PowerPoint-presentatie</vt:lpstr>
      <vt:lpstr>PowerPoint-presentatie</vt:lpstr>
      <vt:lpstr>Micro – Meso - Macro</vt:lpstr>
      <vt:lpstr>Micro – Meso - Macro</vt:lpstr>
      <vt:lpstr>Sustainable Development Goals - Nederland</vt:lpstr>
      <vt:lpstr>Macro – Landelijk niveau</vt:lpstr>
      <vt:lpstr>Meso – Gemeentelijk niveau</vt:lpstr>
      <vt:lpstr>Meso – Gemeentelijk niveau</vt:lpstr>
      <vt:lpstr>Meso – Gemeentelijk niveau</vt:lpstr>
      <vt:lpstr>Meso – Gemeentelijk niveau</vt:lpstr>
      <vt:lpstr>Én nu de vertaling naar jullie project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3</cp:revision>
  <dcterms:created xsi:type="dcterms:W3CDTF">2017-09-05T13:31:36Z</dcterms:created>
  <dcterms:modified xsi:type="dcterms:W3CDTF">2021-10-12T06:51:30Z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